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Calibri Light" panose="020F0302020204030204" pitchFamily="34" charset="0"/>
      <p:regular r:id="rId10"/>
      <p:italic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65" d="100"/>
          <a:sy n="65" d="100"/>
        </p:scale>
        <p:origin x="687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25685-207A-4D91-85F6-D1DCCF8411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2D0D85-F219-4A53-856E-59E9162CAF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D38B6-D129-4C47-801B-1830957EA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A2BAB6-E2C9-46F2-8804-C46415754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1511B3-AA1E-493A-B08F-CE40C1A66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649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E7741-67F1-45AF-844D-ABC6FF64A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B8D7F2-E2BD-4E66-AAF0-C8A3AEFF83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4920D-CB5A-4C3E-AB36-F7A3CC6E3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36685-6049-4DBE-9E81-D82B093D0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1C840-51B7-420B-BA07-103B0CF53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673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538BEF-06B8-4018-8873-94C80BEE61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A1F6AD-DED8-4ABA-BFE3-0A464A9EEE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39616-F4E9-437C-AB89-320F7D3E2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C7BD6-21D2-4BE3-A54B-248D2BD34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65FFD-0294-4132-B6A9-077F329BE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9491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7F730-0A0E-41AF-B42F-1F4E8DC98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543C6-5D5D-456C-B83D-A2E02CF58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6437A-954E-4A94-BBF0-96E79B04B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7DE695-2BDD-4800-892A-18345EC3BF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D5505-BB99-4A77-BCD8-94F801176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277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B83DC-392E-49DF-A273-A8C64A1F0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0BD93A-903A-4B40-B969-4CA88E438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E9641-240C-4D8B-B3CB-3A211CE89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78DF18-4F8A-4E9E-94BA-ED1226085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30D08E-0120-4077-91C8-EF170DE6A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728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215B0-23CC-4EFC-AD38-6ED96B635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6CCE7-5A87-476D-B7D5-ED0B14A68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3FB1AE-D9F2-4E40-8A32-4E8D994E92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77B26B-3A0D-4661-ABAC-F48044B98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DFF8A7-4AF1-49D5-806C-020C7770B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834FC-55DA-402F-A050-96A230646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997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46191-EC74-463F-BD79-7E9C2E29E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16DFBD-C4D3-4B1B-B004-28D0B3C01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73E650-396D-4C01-9414-65BAD7A7E0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617A28-E6E5-45AB-B7D5-7B2D670A8F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1DC348-8B1D-4461-99CF-EEAF0E6E04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7055B4-1E81-41D7-A993-4BDB2A431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2BB4BB-B9E2-4777-8FA9-73E696AA4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71D8F2-E5D0-4A7C-BBF7-CB6FB9050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4963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E8ECF-9EDC-4269-83D7-4999774F3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E687DC-F874-4380-9FC2-ACC023EA49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1D74D9-E65A-4242-8CCA-BAFFE6CE54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47EA91-E8F4-4010-AEBC-401B8B18B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205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DF0607A-27BE-4EA9-8F96-47A6E24DF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07D2D8-2D83-44D1-947F-1CC3A2A28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D595A0-8155-4712-A082-4FBF8824B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9161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EF11D-0F23-46A7-BC00-DFE557025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22A4B-31F2-469A-9990-72AE97272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BF8BE2-7516-4F11-A27B-65B7869342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3B0E51-79B4-44EE-AB23-9B1F86748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D53E29-F53E-4FE1-8530-D01CB8CF0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69574F-FD93-45CA-9DB9-85D25E166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903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19342-7682-4B4B-A766-E3B088228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C05662-B96A-4CBB-A7B3-4549AFFC5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1F8088-A4C5-4632-84A4-65578485D6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56A51F-0496-47E2-B9A4-BB187FC11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EA2422-46F7-43A9-99AE-0C6F0375C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D5CEE7-9D83-4304-8433-BDBE1FC9C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1744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1C9F5E-9C88-4E04-BAAE-E2F9F938E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C256F2-0AE8-4C73-B42F-8EAEC72E7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339917-1834-40E0-B1A1-EAFB4E564E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1AD9D-1E31-4090-B8A0-EFE8B120F003}" type="datetimeFigureOut">
              <a:rPr lang="en-US" smtClean="0"/>
              <a:t>11/18/2025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8009D2-97A5-4EBE-A7BB-44100F20BB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1CB374-9FA4-4524-B5CC-466F36913F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D3819A-7866-4210-9032-D3747884AB1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108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8.png"/><Relationship Id="rId10" Type="http://schemas.microsoft.com/office/2007/relationships/hdphoto" Target="../media/hdphoto6.wdp"/><Relationship Id="rId4" Type="http://schemas.microsoft.com/office/2007/relationships/hdphoto" Target="../media/hdphoto3.wdp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8000" b="-2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23385-18C2-47C4-9B71-E420C8E8A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2440" y="0"/>
            <a:ext cx="4183380" cy="792480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sz="3600" b="1" dirty="0"/>
              <a:t>“The Paper heart”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9621302-EB8A-4A8C-BC13-6449B40557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574" b="97606" l="9589" r="90959">
                        <a14:foregroundMark x1="36438" y1="80851" x2="38082" y2="80851"/>
                        <a14:foregroundMark x1="84110" y1="65957" x2="83288" y2="76330"/>
                        <a14:foregroundMark x1="93151" y1="85372" x2="79452" y2="92021"/>
                        <a14:foregroundMark x1="79452" y1="92021" x2="90959" y2="88830"/>
                        <a14:foregroundMark x1="77260" y1="93883" x2="90959" y2="97606"/>
                        <a14:foregroundMark x1="90959" y1="97606" x2="81644" y2="87766"/>
                        <a14:backgroundMark x1="53151" y1="85372" x2="53973" y2="82447"/>
                        <a14:backgroundMark x1="72877" y1="74734" x2="69863" y2="82447"/>
                        <a14:backgroundMark x1="49041" y1="83245" x2="49041" y2="82713"/>
                        <a14:backgroundMark x1="47397" y1="79521" x2="47945" y2="755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393" y="4168140"/>
            <a:ext cx="3476625" cy="1996440"/>
          </a:xfrm>
          <a:prstGeom prst="rect">
            <a:avLst/>
          </a:prstGeom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E9D47A8B-A65C-4344-8231-E1DD19D0AB09}"/>
              </a:ext>
            </a:extLst>
          </p:cNvPr>
          <p:cNvSpPr/>
          <p:nvPr/>
        </p:nvSpPr>
        <p:spPr>
          <a:xfrm>
            <a:off x="9304018" y="2583180"/>
            <a:ext cx="2644142" cy="1828800"/>
          </a:xfrm>
          <a:prstGeom prst="wedgeEllipse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 little boy Ayaan  sitting quietly , folding a small red paper heart for his mom.</a:t>
            </a:r>
          </a:p>
        </p:txBody>
      </p:sp>
      <p:sp>
        <p:nvSpPr>
          <p:cNvPr id="7" name="Heart 6">
            <a:extLst>
              <a:ext uri="{FF2B5EF4-FFF2-40B4-BE49-F238E27FC236}">
                <a16:creationId xmlns:a16="http://schemas.microsoft.com/office/drawing/2014/main" id="{5EE0708C-CC88-4003-938D-6199A8559005}"/>
              </a:ext>
            </a:extLst>
          </p:cNvPr>
          <p:cNvSpPr/>
          <p:nvPr/>
        </p:nvSpPr>
        <p:spPr>
          <a:xfrm>
            <a:off x="8061960" y="259080"/>
            <a:ext cx="403860" cy="381000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Heart 8">
            <a:extLst>
              <a:ext uri="{FF2B5EF4-FFF2-40B4-BE49-F238E27FC236}">
                <a16:creationId xmlns:a16="http://schemas.microsoft.com/office/drawing/2014/main" id="{D2659134-A231-419A-8A9D-50CAD71C95C5}"/>
              </a:ext>
            </a:extLst>
          </p:cNvPr>
          <p:cNvSpPr/>
          <p:nvPr/>
        </p:nvSpPr>
        <p:spPr>
          <a:xfrm>
            <a:off x="7848600" y="5288280"/>
            <a:ext cx="213360" cy="289560"/>
          </a:xfrm>
          <a:prstGeom prst="hear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peech Bubble: Rectangle with Corners Rounded 3">
            <a:extLst>
              <a:ext uri="{FF2B5EF4-FFF2-40B4-BE49-F238E27FC236}">
                <a16:creationId xmlns:a16="http://schemas.microsoft.com/office/drawing/2014/main" id="{427E610A-E5E1-463E-99FC-C957795E0956}"/>
              </a:ext>
            </a:extLst>
          </p:cNvPr>
          <p:cNvSpPr/>
          <p:nvPr/>
        </p:nvSpPr>
        <p:spPr>
          <a:xfrm>
            <a:off x="3301179" y="2583179"/>
            <a:ext cx="2458065" cy="1398885"/>
          </a:xfrm>
          <a:prstGeom prst="wedgeRoundRectCallou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tx1"/>
                </a:solidFill>
              </a:rPr>
              <a:t>Its Ayaan’s mother birthday . he didn’t have money for gift but he has paper and love . </a:t>
            </a:r>
          </a:p>
        </p:txBody>
      </p:sp>
    </p:spTree>
    <p:extLst>
      <p:ext uri="{BB962C8B-B14F-4D97-AF65-F5344CB8AC3E}">
        <p14:creationId xmlns:p14="http://schemas.microsoft.com/office/powerpoint/2010/main" val="2536460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611E54-8FC4-4B6C-8477-5CAE175EFB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1" b="89974" l="8105" r="89941">
                        <a14:backgroundMark x1="12109" y1="50456" x2="20215" y2="16602"/>
                        <a14:backgroundMark x1="20215" y1="16602" x2="9180" y2="33854"/>
                        <a14:backgroundMark x1="9180" y1="33854" x2="21875" y2="26107"/>
                        <a14:backgroundMark x1="19629" y1="29557" x2="5664" y2="51237"/>
                        <a14:backgroundMark x1="17871" y1="35807" x2="18457" y2="17708"/>
                        <a14:backgroundMark x1="18457" y1="17708" x2="8008" y2="35352"/>
                        <a14:backgroundMark x1="8008" y1="35352" x2="9668" y2="53646"/>
                        <a14:backgroundMark x1="9668" y1="53646" x2="8008" y2="54362"/>
                        <a14:backgroundMark x1="21875" y1="31641" x2="19629" y2="24284"/>
                        <a14:backgroundMark x1="19629" y1="25586" x2="12109" y2="16471"/>
                        <a14:backgroundMark x1="10352" y1="15169" x2="19043" y2="32357"/>
                        <a14:backgroundMark x1="19043" y1="32357" x2="11523" y2="38672"/>
                        <a14:backgroundMark x1="20801" y1="33203" x2="16895" y2="16211"/>
                        <a14:backgroundMark x1="16895" y1="16211" x2="18457" y2="21419"/>
                        <a14:backgroundMark x1="16699" y1="14909" x2="15527" y2="17513"/>
                        <a14:backgroundMark x1="21387" y1="32682" x2="21387" y2="36589"/>
                        <a14:backgroundMark x1="21387" y1="31901" x2="23047" y2="33203"/>
                        <a14:backgroundMark x1="10938" y1="34505" x2="10938" y2="365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751" y="3628595"/>
            <a:ext cx="1273175" cy="2820035"/>
          </a:xfrm>
        </p:spPr>
      </p:pic>
      <p:sp>
        <p:nvSpPr>
          <p:cNvPr id="3" name="Speech Bubble: Rectangle with Corners Rounded 2">
            <a:extLst>
              <a:ext uri="{FF2B5EF4-FFF2-40B4-BE49-F238E27FC236}">
                <a16:creationId xmlns:a16="http://schemas.microsoft.com/office/drawing/2014/main" id="{A5746602-DD16-44A6-8D19-64C4C0F6604C}"/>
              </a:ext>
            </a:extLst>
          </p:cNvPr>
          <p:cNvSpPr/>
          <p:nvPr/>
        </p:nvSpPr>
        <p:spPr>
          <a:xfrm>
            <a:off x="2042652" y="1358644"/>
            <a:ext cx="3288890" cy="1686899"/>
          </a:xfrm>
          <a:prstGeom prst="wedgeRoundRect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Suddenly</a:t>
            </a:r>
            <a:r>
              <a:rPr lang="en-US" sz="1600" dirty="0"/>
              <a:t>, wind blow  and  start rain. </a:t>
            </a:r>
            <a:r>
              <a:rPr lang="en-US" dirty="0"/>
              <a:t>He runs home in the rain, clutching the paper heart to his chest. Suddenly, wind snatches it away! “No! my heart.”</a:t>
            </a:r>
          </a:p>
        </p:txBody>
      </p:sp>
      <p:sp>
        <p:nvSpPr>
          <p:cNvPr id="4" name="Heart 3">
            <a:extLst>
              <a:ext uri="{FF2B5EF4-FFF2-40B4-BE49-F238E27FC236}">
                <a16:creationId xmlns:a16="http://schemas.microsoft.com/office/drawing/2014/main" id="{FDC497C4-360D-43F9-AF05-EEBE817B8DA8}"/>
              </a:ext>
            </a:extLst>
          </p:cNvPr>
          <p:cNvSpPr/>
          <p:nvPr/>
        </p:nvSpPr>
        <p:spPr>
          <a:xfrm>
            <a:off x="5884605" y="3267259"/>
            <a:ext cx="789038" cy="722671"/>
          </a:xfrm>
          <a:prstGeom prst="heart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solidFill>
                <a:srgbClr val="FF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180062-9177-4DEE-9970-5F62045F3E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6358" y1="68530" x2="26038" y2="66134"/>
                        <a14:foregroundMark x1="45847" y1="65016" x2="46805" y2="65655"/>
                        <a14:foregroundMark x1="38818" y1="66773" x2="27955" y2="68371"/>
                        <a14:foregroundMark x1="27955" y1="68371" x2="38978" y2="70607"/>
                        <a14:foregroundMark x1="38978" y1="70607" x2="34345" y2="666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3450" y="479322"/>
            <a:ext cx="4530213" cy="5405283"/>
          </a:xfrm>
          <a:prstGeom prst="rect">
            <a:avLst/>
          </a:prstGeom>
        </p:spPr>
      </p:pic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52F7FF96-51A3-4737-AE38-4D9035D2BABC}"/>
              </a:ext>
            </a:extLst>
          </p:cNvPr>
          <p:cNvSpPr/>
          <p:nvPr/>
        </p:nvSpPr>
        <p:spPr>
          <a:xfrm>
            <a:off x="6939115" y="1423221"/>
            <a:ext cx="2072149" cy="1622322"/>
          </a:xfrm>
          <a:prstGeom prst="wedgeEllipseCallout">
            <a:avLst>
              <a:gd name="adj1" fmla="val 52827"/>
              <a:gd name="adj2" fmla="val 41433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Hi</a:t>
            </a:r>
            <a:r>
              <a:rPr lang="en-US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his</a:t>
            </a:r>
            <a:r>
              <a:rPr 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 mother is  watching him from window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574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2.29167E-6 4.07407E-6 L 0.80768 -0.12708 " pathEditMode="relative" rAng="0" ptsTypes="AA">
                                      <p:cBhvr>
                                        <p:cTn id="6" dur="1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130" y="-780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xit" presetSubtype="3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" dur="1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" dur="1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24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0CC97-A408-4EDE-B33E-D14F21868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E80E52AE-CCDF-4485-836D-A4B9ACE456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368" y="0"/>
            <a:ext cx="12258367" cy="7020232"/>
          </a:xfrm>
        </p:spPr>
      </p:pic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BFAE142C-402F-48A7-BEA0-6DFF6790E1A6}"/>
              </a:ext>
            </a:extLst>
          </p:cNvPr>
          <p:cNvSpPr/>
          <p:nvPr/>
        </p:nvSpPr>
        <p:spPr>
          <a:xfrm>
            <a:off x="619433" y="1209369"/>
            <a:ext cx="2713702" cy="1533832"/>
          </a:xfrm>
          <a:prstGeom prst="wedgeRoundRectCallout">
            <a:avLst>
              <a:gd name="adj1" fmla="val -29268"/>
              <a:gd name="adj2" fmla="val 61898"/>
              <a:gd name="adj3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 Ayaan reaches home, tearful. His mother kneels and hugs him tightly</a:t>
            </a:r>
          </a:p>
        </p:txBody>
      </p:sp>
      <p:sp>
        <p:nvSpPr>
          <p:cNvPr id="18" name="Speech Bubble: Oval 17">
            <a:extLst>
              <a:ext uri="{FF2B5EF4-FFF2-40B4-BE49-F238E27FC236}">
                <a16:creationId xmlns:a16="http://schemas.microsoft.com/office/drawing/2014/main" id="{902D142D-0DB1-4B7A-9DCA-A31B940EB5C8}"/>
              </a:ext>
            </a:extLst>
          </p:cNvPr>
          <p:cNvSpPr/>
          <p:nvPr/>
        </p:nvSpPr>
        <p:spPr>
          <a:xfrm>
            <a:off x="9099755" y="147484"/>
            <a:ext cx="2374490" cy="1650026"/>
          </a:xfrm>
          <a:prstGeom prst="wedgeEllipseCallout">
            <a:avLst>
              <a:gd name="adj1" fmla="val -50985"/>
              <a:gd name="adj2" fmla="val 71400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It’s okay, sweetheart. You already gave me your heart… right here.</a:t>
            </a:r>
          </a:p>
        </p:txBody>
      </p:sp>
    </p:spTree>
    <p:extLst>
      <p:ext uri="{BB962C8B-B14F-4D97-AF65-F5344CB8AC3E}">
        <p14:creationId xmlns:p14="http://schemas.microsoft.com/office/powerpoint/2010/main" val="437477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59DD50-6B21-46C9-85F1-158E8E0811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0A2157-1C92-4DA0-8D69-B0D0190CD8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7429"/>
            <a:ext cx="12191999" cy="701285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9BED7A-8DB9-44AF-9CB2-9E2ADAA991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26358" y1="66613" x2="26518" y2="67093"/>
                        <a14:foregroundMark x1="45847" y1="66613" x2="45847" y2="66933"/>
                        <a14:foregroundMark x1="47923" y1="32748" x2="51278" y2="34026"/>
                        <a14:foregroundMark x1="51278" y1="39617" x2="53035" y2="38498"/>
                        <a14:foregroundMark x1="46326" y1="38498" x2="47444" y2="40256"/>
                        <a14:backgroundMark x1="34345" y1="58946" x2="38498" y2="69329"/>
                        <a14:backgroundMark x1="38498" y1="69329" x2="36262" y2="70607"/>
                        <a14:backgroundMark x1="35144" y1="54153" x2="30351" y2="64058"/>
                        <a14:backgroundMark x1="30351" y1="64058" x2="34665" y2="53355"/>
                        <a14:backgroundMark x1="34665" y1="53355" x2="39137" y2="61821"/>
                        <a14:backgroundMark x1="28435" y1="51278" x2="29233" y2="62141"/>
                        <a14:backgroundMark x1="29233" y1="62141" x2="28754" y2="51438"/>
                        <a14:backgroundMark x1="28754" y1="51438" x2="40895" y2="54153"/>
                        <a14:backgroundMark x1="40895" y1="54153" x2="39936" y2="65176"/>
                        <a14:backgroundMark x1="39936" y1="65176" x2="41214" y2="54633"/>
                        <a14:backgroundMark x1="41214" y1="54633" x2="42812" y2="5479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3277" y="1146686"/>
            <a:ext cx="3937820" cy="451300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95CAB1-6606-4850-99C3-6105425B07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333" b="96795" l="3846" r="93077">
                        <a14:foregroundMark x1="53846" y1="83333" x2="71538" y2="96795"/>
                        <a14:foregroundMark x1="93846" y1="58333" x2="91538" y2="51923"/>
                        <a14:foregroundMark x1="3846" y1="43590" x2="19231" y2="74359"/>
                        <a14:foregroundMark x1="9231" y1="34615" x2="90000" y2="36538"/>
                        <a14:foregroundMark x1="90000" y1="36538" x2="85385" y2="384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5774" y="3731343"/>
            <a:ext cx="619432" cy="6563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925DF4-B56E-4B4E-8376-4D9DD0419F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95960" l="2765" r="98618">
                        <a14:foregroundMark x1="52995" y1="75758" x2="47005" y2="40909"/>
                        <a14:foregroundMark x1="34793" y1="8838" x2="8986" y2="29293"/>
                        <a14:foregroundMark x1="69816" y1="23485" x2="89401" y2="43687"/>
                        <a14:foregroundMark x1="5991" y1="37879" x2="2995" y2="26263"/>
                        <a14:foregroundMark x1="55991" y1="87626" x2="44009" y2="96212"/>
                        <a14:foregroundMark x1="98618" y1="14646" x2="98618" y2="43687"/>
                        <a14:foregroundMark x1="63594" y1="0" x2="78802" y2="0"/>
                        <a14:foregroundMark x1="10599" y1="17424" x2="30184" y2="0"/>
                        <a14:foregroundMark x1="63594" y1="8838" x2="63594" y2="883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22579" y="4173677"/>
            <a:ext cx="486390" cy="252951"/>
          </a:xfrm>
          <a:prstGeom prst="rect">
            <a:avLst/>
          </a:prstGeom>
        </p:spPr>
      </p:pic>
      <p:sp>
        <p:nvSpPr>
          <p:cNvPr id="12" name="Speech Bubble: Rectangle with Corners Rounded 11">
            <a:extLst>
              <a:ext uri="{FF2B5EF4-FFF2-40B4-BE49-F238E27FC236}">
                <a16:creationId xmlns:a16="http://schemas.microsoft.com/office/drawing/2014/main" id="{C3EF39C2-23F9-4DE9-99AA-D7D8C7810EEF}"/>
              </a:ext>
            </a:extLst>
          </p:cNvPr>
          <p:cNvSpPr/>
          <p:nvPr/>
        </p:nvSpPr>
        <p:spPr>
          <a:xfrm>
            <a:off x="6371303" y="2050025"/>
            <a:ext cx="2521974" cy="1541207"/>
          </a:xfrm>
          <a:prstGeom prst="wedgeRoundRectCallout">
            <a:avLst>
              <a:gd name="adj1" fmla="val 41533"/>
              <a:gd name="adj2" fmla="val 70460"/>
              <a:gd name="adj3" fmla="val 16667"/>
            </a:avLst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The next morning, a dried, wrinkled paper heart sits on the windowsill — sunlight shining through it.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194873D-E579-4C5E-A67B-82E197DCDD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278" b="98083" l="3195" r="99521">
                        <a14:foregroundMark x1="35623" y1="11821" x2="64150" y2="9122"/>
                        <a14:foregroundMark x1="71086" y1="8466" x2="71885" y2="11821"/>
                        <a14:foregroundMark x1="60064" y1="9105" x2="60064" y2="4633"/>
                        <a14:foregroundMark x1="46965" y1="4633" x2="46965" y2="1278"/>
                        <a14:foregroundMark x1="75080" y1="19649" x2="81150" y2="19010"/>
                        <a14:foregroundMark x1="95601" y1="25952" x2="95931" y2="25816"/>
                        <a14:foregroundMark x1="94730" y1="26311" x2="95335" y2="26062"/>
                        <a14:foregroundMark x1="77796" y1="17891" x2="83706" y2="12300"/>
                        <a14:foregroundMark x1="92492" y1="64058" x2="98403" y2="64058"/>
                        <a14:foregroundMark x1="97573" y1="51953" x2="98341" y2="52128"/>
                        <a14:foregroundMark x1="96860" y1="51791" x2="97376" y2="51908"/>
                        <a14:foregroundMark x1="92492" y1="50799" x2="96552" y2="51722"/>
                        <a14:foregroundMark x1="59425" y1="92492" x2="59425" y2="85783"/>
                        <a14:foregroundMark x1="46006" y1="92971" x2="50799" y2="94728"/>
                        <a14:foregroundMark x1="34026" y1="94089" x2="36262" y2="94728"/>
                        <a14:foregroundMark x1="25879" y1="92492" x2="25879" y2="92492"/>
                        <a14:foregroundMark x1="9744" y1="36901" x2="10863" y2="73323"/>
                        <a14:foregroundMark x1="10863" y1="73323" x2="7508" y2="75240"/>
                        <a14:foregroundMark x1="9265" y1="49042" x2="11342" y2="49042"/>
                        <a14:foregroundMark x1="4664" y1="59192" x2="5431" y2="63578"/>
                        <a14:foregroundMark x1="4298" y1="57100" x2="4423" y2="57814"/>
                        <a14:foregroundMark x1="3195" y1="50799" x2="3367" y2="51782"/>
                        <a14:foregroundMark x1="61022" y1="92492" x2="63259" y2="98083"/>
                        <a14:backgroundMark x1="94569" y1="27316" x2="92492" y2="26358"/>
                        <a14:backgroundMark x1="96805" y1="29073" x2="90256" y2="30671"/>
                        <a14:backgroundMark x1="94569" y1="27955" x2="97284" y2="27955"/>
                        <a14:backgroundMark x1="68051" y1="11182" x2="70767" y2="9105"/>
                        <a14:backgroundMark x1="70288" y1="6869" x2="69808" y2="7348"/>
                        <a14:backgroundMark x1="65974" y1="11182" x2="67572" y2="9105"/>
                        <a14:backgroundMark x1="67572" y1="11182" x2="64377" y2="9585"/>
                        <a14:backgroundMark x1="65335" y1="9585" x2="69169" y2="6230"/>
                        <a14:backgroundMark x1="95687" y1="27955" x2="95687" y2="24121"/>
                        <a14:backgroundMark x1="96166" y1="28435" x2="94569" y2="23003"/>
                        <a14:backgroundMark x1="69808" y1="8466" x2="65335" y2="8466"/>
                        <a14:backgroundMark x1="97764" y1="55272" x2="97284" y2="53035"/>
                        <a14:backgroundMark x1="97764" y1="53035" x2="99521" y2="53035"/>
                        <a14:backgroundMark x1="96805" y1="54153" x2="97764" y2="50799"/>
                        <a14:backgroundMark x1="4313" y1="54633" x2="2716" y2="54153"/>
                        <a14:backgroundMark x1="4313" y1="58626" x2="4313" y2="58626"/>
                        <a14:backgroundMark x1="3195" y1="51917" x2="4313" y2="53035"/>
                        <a14:backgroundMark x1="4313" y1="57987" x2="5431" y2="579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7575"/>
            <a:ext cx="1364226" cy="1325563"/>
          </a:xfrm>
          <a:prstGeom prst="rect">
            <a:avLst/>
          </a:prstGeom>
        </p:spPr>
      </p:pic>
      <p:sp>
        <p:nvSpPr>
          <p:cNvPr id="16" name="Speech Bubble: Rectangle with Corners Rounded 15">
            <a:extLst>
              <a:ext uri="{FF2B5EF4-FFF2-40B4-BE49-F238E27FC236}">
                <a16:creationId xmlns:a16="http://schemas.microsoft.com/office/drawing/2014/main" id="{51C30594-870E-45A4-9C67-24BC36CA9FEC}"/>
              </a:ext>
            </a:extLst>
          </p:cNvPr>
          <p:cNvSpPr/>
          <p:nvPr/>
        </p:nvSpPr>
        <p:spPr>
          <a:xfrm>
            <a:off x="2717391" y="3318758"/>
            <a:ext cx="2300747" cy="1124718"/>
          </a:xfrm>
          <a:prstGeom prst="wedgeRoundRectCallou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/>
              <a:t>“The best gifts can’t be wrapped— only felt.”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14275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17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350" fill="hold">
                                          <p:stCondLst>
                                            <p:cond delay="3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350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350" fill="hold">
                                          <p:stCondLst>
                                            <p:cond delay="10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350" fill="hold">
                                          <p:stCondLst>
                                            <p:cond delay="14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144</Words>
  <Application>Microsoft Office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Arial</vt:lpstr>
      <vt:lpstr>Calibri Light</vt:lpstr>
      <vt:lpstr>Office Theme</vt:lpstr>
      <vt:lpstr>“The Paper heart”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Abdullah</dc:creator>
  <cp:lastModifiedBy>Abdullah</cp:lastModifiedBy>
  <cp:revision>25</cp:revision>
  <dcterms:created xsi:type="dcterms:W3CDTF">2025-10-31T14:12:39Z</dcterms:created>
  <dcterms:modified xsi:type="dcterms:W3CDTF">2025-11-18T05:47:07Z</dcterms:modified>
</cp:coreProperties>
</file>

<file path=docProps/thumbnail.jpeg>
</file>